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  <p:sldMasterId id="2147483689" r:id="rId2"/>
    <p:sldMasterId id="2147483948" r:id="rId3"/>
    <p:sldMasterId id="2147483648" r:id="rId4"/>
  </p:sldMasterIdLst>
  <p:sldIdLst>
    <p:sldId id="256" r:id="rId5"/>
    <p:sldId id="276" r:id="rId6"/>
    <p:sldId id="281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4A83-D7B9-414C-ACEB-F293FBBD29F4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074083AF-7071-4488-97C5-1BE266529E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498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4A83-D7B9-414C-ACEB-F293FBBD29F4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083AF-7071-4488-97C5-1BE266529E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686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4A83-D7B9-414C-ACEB-F293FBBD29F4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083AF-7071-4488-97C5-1BE266529E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3753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F06CB-8816-48F5-B874-F7F35A5F66F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6B9F-55E8-4D6D-89C5-9934479F8E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914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F06CB-8816-48F5-B874-F7F35A5F66F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6B9F-55E8-4D6D-89C5-9934479F8E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1281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F06CB-8816-48F5-B874-F7F35A5F66F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6B9F-55E8-4D6D-89C5-9934479F8E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7811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F06CB-8816-48F5-B874-F7F35A5F66F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6B9F-55E8-4D6D-89C5-9934479F8E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2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F06CB-8816-48F5-B874-F7F35A5F66F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6B9F-55E8-4D6D-89C5-9934479F8E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2276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F06CB-8816-48F5-B874-F7F35A5F66F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6B9F-55E8-4D6D-89C5-9934479F8E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9003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F06CB-8816-48F5-B874-F7F35A5F66F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6B9F-55E8-4D6D-89C5-9934479F8E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7157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F06CB-8816-48F5-B874-F7F35A5F66F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6B9F-55E8-4D6D-89C5-9934479F8E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450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4A83-D7B9-414C-ACEB-F293FBBD29F4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083AF-7071-4488-97C5-1BE266529E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1553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F06CB-8816-48F5-B874-F7F35A5F66F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6B9F-55E8-4D6D-89C5-9934479F8E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2973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F06CB-8816-48F5-B874-F7F35A5F66F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6B9F-55E8-4D6D-89C5-9934479F8E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712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F06CB-8816-48F5-B874-F7F35A5F66F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6B9F-55E8-4D6D-89C5-9934479F8E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5175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F06CB-8816-48F5-B874-F7F35A5F66F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6B9F-55E8-4D6D-89C5-9934479F8E24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93161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F06CB-8816-48F5-B874-F7F35A5F66F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6B9F-55E8-4D6D-89C5-9934479F8E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563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F06CB-8816-48F5-B874-F7F35A5F66F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6B9F-55E8-4D6D-89C5-9934479F8E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3385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F06CB-8816-48F5-B874-F7F35A5F66F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6B9F-55E8-4D6D-89C5-9934479F8E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1034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F06CB-8816-48F5-B874-F7F35A5F66F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6B9F-55E8-4D6D-89C5-9934479F8E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7576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F06CB-8816-48F5-B874-F7F35A5F66F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6B9F-55E8-4D6D-89C5-9934479F8E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4383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82C4-8F7E-4711-8B2B-0A68BD33E439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C2C9F-EC00-4B23-87C4-0ACB7A469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4A83-D7B9-414C-ACEB-F293FBBD29F4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083AF-7071-4488-97C5-1BE266529E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0920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82C4-8F7E-4711-8B2B-0A68BD33E439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8DC2C9F-EC00-4B23-87C4-0ACB7A469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83056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82C4-8F7E-4711-8B2B-0A68BD33E439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C2C9F-EC00-4B23-87C4-0ACB7A469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716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82C4-8F7E-4711-8B2B-0A68BD33E439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C2C9F-EC00-4B23-87C4-0ACB7A469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7621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82C4-8F7E-4711-8B2B-0A68BD33E439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C2C9F-EC00-4B23-87C4-0ACB7A469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13341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82C4-8F7E-4711-8B2B-0A68BD33E439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C2C9F-EC00-4B23-87C4-0ACB7A469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2202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82C4-8F7E-4711-8B2B-0A68BD33E439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C2C9F-EC00-4B23-87C4-0ACB7A469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6809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82C4-8F7E-4711-8B2B-0A68BD33E439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C2C9F-EC00-4B23-87C4-0ACB7A469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8878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82C4-8F7E-4711-8B2B-0A68BD33E439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C2C9F-EC00-4B23-87C4-0ACB7A469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2266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82C4-8F7E-4711-8B2B-0A68BD33E439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C2C9F-EC00-4B23-87C4-0ACB7A469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54916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82C4-8F7E-4711-8B2B-0A68BD33E439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C2C9F-EC00-4B23-87C4-0ACB7A469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969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4A83-D7B9-414C-ACEB-F293FBBD29F4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083AF-7071-4488-97C5-1BE266529E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9064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82C4-8F7E-4711-8B2B-0A68BD33E439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C2C9F-EC00-4B23-87C4-0ACB7A469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7105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82C4-8F7E-4711-8B2B-0A68BD33E439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C2C9F-EC00-4B23-87C4-0ACB7A469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8129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82C4-8F7E-4711-8B2B-0A68BD33E439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C2C9F-EC00-4B23-87C4-0ACB7A469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1077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82C4-8F7E-4711-8B2B-0A68BD33E439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C2C9F-EC00-4B23-87C4-0ACB7A469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3168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82C4-8F7E-4711-8B2B-0A68BD33E439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C2C9F-EC00-4B23-87C4-0ACB7A469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7038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82C4-8F7E-4711-8B2B-0A68BD33E439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C2C9F-EC00-4B23-87C4-0ACB7A469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62095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9C713-957F-48F6-8CC6-A6EAE0C9C68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18404-2FC2-403D-B56B-9148D132B88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9C713-957F-48F6-8CC6-A6EAE0C9C68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18404-2FC2-403D-B56B-9148D132B88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9C713-957F-48F6-8CC6-A6EAE0C9C68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18404-2FC2-403D-B56B-9148D132B88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9C713-957F-48F6-8CC6-A6EAE0C9C68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18404-2FC2-403D-B56B-9148D132B88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4A83-D7B9-414C-ACEB-F293FBBD29F4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083AF-7071-4488-97C5-1BE266529E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81909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9C713-957F-48F6-8CC6-A6EAE0C9C68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18404-2FC2-403D-B56B-9148D132B88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9C713-957F-48F6-8CC6-A6EAE0C9C68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18404-2FC2-403D-B56B-9148D132B88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9C713-957F-48F6-8CC6-A6EAE0C9C68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18404-2FC2-403D-B56B-9148D132B88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9C713-957F-48F6-8CC6-A6EAE0C9C68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18404-2FC2-403D-B56B-9148D132B88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149C713-957F-48F6-8CC6-A6EAE0C9C68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9818404-2FC2-403D-B56B-9148D132B88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9C713-957F-48F6-8CC6-A6EAE0C9C68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18404-2FC2-403D-B56B-9148D132B88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9C713-957F-48F6-8CC6-A6EAE0C9C68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18404-2FC2-403D-B56B-9148D132B88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9C713-957F-48F6-8CC6-A6EAE0C9C68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18404-2FC2-403D-B56B-9148D132B88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9C713-957F-48F6-8CC6-A6EAE0C9C68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18404-2FC2-403D-B56B-9148D132B88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9C713-957F-48F6-8CC6-A6EAE0C9C68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18404-2FC2-403D-B56B-9148D132B88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4A83-D7B9-414C-ACEB-F293FBBD29F4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083AF-7071-4488-97C5-1BE266529E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05706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9C713-957F-48F6-8CC6-A6EAE0C9C68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18404-2FC2-403D-B56B-9148D132B88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9C713-957F-48F6-8CC6-A6EAE0C9C68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18404-2FC2-403D-B56B-9148D132B88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9C713-957F-48F6-8CC6-A6EAE0C9C68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18404-2FC2-403D-B56B-9148D132B88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4A83-D7B9-414C-ACEB-F293FBBD29F4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083AF-7071-4488-97C5-1BE266529E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08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24A83-D7B9-414C-ACEB-F293FBBD29F4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083AF-7071-4488-97C5-1BE266529E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237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CA24A83-D7B9-414C-ACEB-F293FBBD29F4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083AF-7071-4488-97C5-1BE266529E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324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24A83-D7B9-414C-ACEB-F293FBBD29F4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74083AF-7071-4488-97C5-1BE266529EE6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255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F06CB-8816-48F5-B874-F7F35A5F66F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16B9F-55E8-4D6D-89C5-9934479F8E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244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3B582C4-8F7E-4711-8B2B-0A68BD33E439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8DC2C9F-EC00-4B23-87C4-0ACB7A469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427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149C713-957F-48F6-8CC6-A6EAE0C9C686}" type="datetimeFigureOut">
              <a:rPr lang="en-IN" smtClean="0"/>
              <a:t>04-07-2020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9818404-2FC2-403D-B56B-9148D132B881}" type="slidenum">
              <a:rPr lang="en-IN" smtClean="0"/>
              <a:t>‹#›</a:t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333FB34-E54B-4710-9DAE-6EE038612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041944-13B4-40E3-A9D5-25B333EBD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85E289-5ADE-4F02-B917-9C9D9B044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DBAA1-2D0A-4C40-9E13-9158F4CF3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9683" y="1240076"/>
            <a:ext cx="2880984" cy="45845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TEAM-11</a:t>
            </a:r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 err="1">
                <a:solidFill>
                  <a:srgbClr val="FFFFFF"/>
                </a:solidFill>
              </a:rPr>
              <a:t>mentor:Shreeyesh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466762-7C89-424B-880E-005897D8F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5594" y="1240077"/>
            <a:ext cx="6034827" cy="49164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100" dirty="0"/>
          </a:p>
          <a:p>
            <a:pPr algn="l">
              <a:lnSpc>
                <a:spcPct val="110000"/>
              </a:lnSpc>
            </a:pPr>
            <a:r>
              <a:rPr lang="en-US" sz="1100" dirty="0"/>
              <a:t>WEB DEVELOPMENT</a:t>
            </a:r>
          </a:p>
          <a:p>
            <a:pPr algn="l">
              <a:lnSpc>
                <a:spcPct val="110000"/>
              </a:lnSpc>
            </a:pPr>
            <a:r>
              <a:rPr lang="en-US" sz="1100" dirty="0"/>
              <a:t>                     ---Sreevani                    (1</a:t>
            </a:r>
            <a:r>
              <a:rPr lang="en-US" sz="1100" baseline="30000" dirty="0"/>
              <a:t>st</a:t>
            </a:r>
            <a:r>
              <a:rPr lang="en-US" sz="1100" dirty="0"/>
              <a:t> Year       it)</a:t>
            </a:r>
          </a:p>
          <a:p>
            <a:pPr algn="l">
              <a:lnSpc>
                <a:spcPct val="110000"/>
              </a:lnSpc>
            </a:pPr>
            <a:r>
              <a:rPr lang="en-US" sz="1100" dirty="0"/>
              <a:t>            ----Sravan kumar           (1</a:t>
            </a:r>
            <a:r>
              <a:rPr lang="en-US" sz="1100" baseline="30000" dirty="0"/>
              <a:t>st</a:t>
            </a:r>
            <a:r>
              <a:rPr lang="en-US" sz="1100" dirty="0"/>
              <a:t> Year     cse)</a:t>
            </a:r>
          </a:p>
          <a:p>
            <a:pPr algn="l">
              <a:lnSpc>
                <a:spcPct val="110000"/>
              </a:lnSpc>
            </a:pPr>
            <a:r>
              <a:rPr lang="en-US" sz="1100" dirty="0"/>
              <a:t>            ----Lakshmi anuhya        (3</a:t>
            </a:r>
            <a:r>
              <a:rPr lang="en-US" sz="1100" baseline="30000" dirty="0"/>
              <a:t>rd</a:t>
            </a:r>
            <a:r>
              <a:rPr lang="en-US" sz="1100" dirty="0"/>
              <a:t> year   CSE)</a:t>
            </a:r>
          </a:p>
          <a:p>
            <a:pPr algn="l">
              <a:lnSpc>
                <a:spcPct val="110000"/>
              </a:lnSpc>
            </a:pPr>
            <a:r>
              <a:rPr lang="en-US" sz="1100" dirty="0"/>
              <a:t>Database and restapi</a:t>
            </a:r>
          </a:p>
          <a:p>
            <a:pPr algn="l">
              <a:lnSpc>
                <a:spcPct val="110000"/>
              </a:lnSpc>
            </a:pPr>
            <a:r>
              <a:rPr lang="en-US" sz="1100" dirty="0"/>
              <a:t>              ---kaveri                         (1</a:t>
            </a:r>
            <a:r>
              <a:rPr lang="en-US" sz="1100" baseline="30000" dirty="0"/>
              <a:t>st</a:t>
            </a:r>
            <a:r>
              <a:rPr lang="en-US" sz="1100" dirty="0"/>
              <a:t> Year     cse)</a:t>
            </a:r>
          </a:p>
          <a:p>
            <a:pPr algn="l">
              <a:lnSpc>
                <a:spcPct val="110000"/>
              </a:lnSpc>
            </a:pPr>
            <a:r>
              <a:rPr lang="en-US" sz="1100" dirty="0"/>
              <a:t>             ---pushpak                      (2</a:t>
            </a:r>
            <a:r>
              <a:rPr lang="en-US" sz="1100" baseline="30000" dirty="0"/>
              <a:t>nd</a:t>
            </a:r>
            <a:r>
              <a:rPr lang="en-US" sz="1100" dirty="0"/>
              <a:t> year     cse)</a:t>
            </a:r>
          </a:p>
          <a:p>
            <a:pPr algn="l">
              <a:lnSpc>
                <a:spcPct val="110000"/>
              </a:lnSpc>
            </a:pPr>
            <a:r>
              <a:rPr lang="en-US" sz="1100" dirty="0"/>
              <a:t> android development</a:t>
            </a:r>
          </a:p>
          <a:p>
            <a:pPr algn="l">
              <a:lnSpc>
                <a:spcPct val="110000"/>
              </a:lnSpc>
            </a:pPr>
            <a:r>
              <a:rPr lang="en-US" sz="1100" dirty="0"/>
              <a:t>        ---Ehab                      (2</a:t>
            </a:r>
            <a:r>
              <a:rPr lang="en-US" sz="1100" baseline="30000" dirty="0"/>
              <a:t>nd</a:t>
            </a:r>
            <a:r>
              <a:rPr lang="en-US" sz="1100" dirty="0"/>
              <a:t> year  it)</a:t>
            </a:r>
          </a:p>
          <a:p>
            <a:pPr algn="l">
              <a:lnSpc>
                <a:spcPct val="110000"/>
              </a:lnSpc>
            </a:pPr>
            <a:r>
              <a:rPr lang="en-US" sz="1100" dirty="0"/>
              <a:t>         ----shariq ahmed      (2</a:t>
            </a:r>
            <a:r>
              <a:rPr lang="en-US" sz="1100" baseline="30000" dirty="0"/>
              <a:t>nd</a:t>
            </a:r>
            <a:r>
              <a:rPr lang="en-US" sz="1100" dirty="0"/>
              <a:t> year   it)</a:t>
            </a:r>
          </a:p>
          <a:p>
            <a:pPr algn="l">
              <a:lnSpc>
                <a:spcPct val="110000"/>
              </a:lnSpc>
            </a:pPr>
            <a:r>
              <a:rPr lang="en-US" sz="1100" dirty="0"/>
              <a:t>         ---swathi                     (2</a:t>
            </a:r>
            <a:r>
              <a:rPr lang="en-US" sz="1100" baseline="30000" dirty="0"/>
              <a:t>nd</a:t>
            </a:r>
            <a:r>
              <a:rPr lang="en-US" sz="1100" dirty="0"/>
              <a:t> year  cse) </a:t>
            </a:r>
          </a:p>
          <a:p>
            <a:pPr marL="571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571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571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571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571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571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571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5715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61556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1376039" y="426128"/>
            <a:ext cx="7895838" cy="831543"/>
          </a:xfrm>
        </p:spPr>
        <p:txBody>
          <a:bodyPr/>
          <a:lstStyle/>
          <a:p>
            <a:r>
              <a:rPr lang="en-IN" dirty="0"/>
              <a:t>Favourite events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The favourites events that the user selected will be visible in this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48" y="1687304"/>
            <a:ext cx="11050589" cy="268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41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57473" y="5622154"/>
            <a:ext cx="9906000" cy="1447800"/>
          </a:xfrm>
        </p:spPr>
        <p:txBody>
          <a:bodyPr/>
          <a:lstStyle/>
          <a:p>
            <a:r>
              <a:rPr lang="en-IN" dirty="0"/>
              <a:t>Design flow of admin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748" y="230819"/>
            <a:ext cx="7368466" cy="560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11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942"/>
            <a:ext cx="10621283" cy="722050"/>
          </a:xfrm>
        </p:spPr>
        <p:txBody>
          <a:bodyPr/>
          <a:lstStyle/>
          <a:p>
            <a:r>
              <a:rPr lang="en-IN" dirty="0"/>
              <a:t>Admin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656" y="4513554"/>
            <a:ext cx="9905998" cy="3124201"/>
          </a:xfrm>
        </p:spPr>
        <p:txBody>
          <a:bodyPr/>
          <a:lstStyle/>
          <a:p>
            <a:r>
              <a:rPr lang="en-IN" dirty="0"/>
              <a:t>In admin page we have requests displayed which are registered in android.</a:t>
            </a:r>
          </a:p>
          <a:p>
            <a:r>
              <a:rPr lang="en-IN" dirty="0"/>
              <a:t>Here the admin can accept requests or reject. Once accepted an automatic mail is sent to the event head.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3" y="1127464"/>
            <a:ext cx="6782541" cy="4021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780" y="271778"/>
            <a:ext cx="3784847" cy="5187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1F69CF-2DE1-4883-A1E9-C8663C2C8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73" y="1898825"/>
            <a:ext cx="5320487" cy="21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68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4EDD5-11CB-4A37-B6C4-8C0AC126D6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5200" y="967167"/>
            <a:ext cx="4151306" cy="2374516"/>
          </a:xfrm>
        </p:spPr>
        <p:txBody>
          <a:bodyPr>
            <a:normAutofit/>
          </a:bodyPr>
          <a:lstStyle/>
          <a:p>
            <a:r>
              <a:rPr lang="en-US" sz="4100"/>
              <a:t> </a:t>
            </a:r>
            <a:br>
              <a:rPr lang="en-US" sz="4100"/>
            </a:br>
            <a:r>
              <a:rPr lang="en-US" sz="4100"/>
              <a:t>DATABASE</a:t>
            </a:r>
            <a:br>
              <a:rPr lang="en-US" sz="4100"/>
            </a:br>
            <a:r>
              <a:rPr lang="en-US" sz="4100"/>
              <a:t> AND APIS</a:t>
            </a:r>
            <a:br>
              <a:rPr lang="en-US" sz="4100"/>
            </a:br>
            <a:endParaRPr lang="en-IN" sz="41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216A8C-71EB-49DD-AF97-670510600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9647" y="3529159"/>
            <a:ext cx="4162489" cy="1606576"/>
          </a:xfrm>
        </p:spPr>
        <p:txBody>
          <a:bodyPr>
            <a:normAutofit/>
          </a:bodyPr>
          <a:lstStyle/>
          <a:p>
            <a:endParaRPr lang="en-IN" sz="1600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A41260A0-B13E-4211-8C90-B2EC2296E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9869" y="805583"/>
            <a:ext cx="4660762" cy="466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82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34BB1-825D-4AE3-A369-00E0FD939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76" y="1468464"/>
            <a:ext cx="2858835" cy="1873219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r>
              <a:rPr lang="en-US" sz="2500" dirty="0"/>
              <a:t>				</a:t>
            </a:r>
            <a:br>
              <a:rPr lang="en-US" sz="2500" dirty="0"/>
            </a:br>
            <a:r>
              <a:rPr lang="en-US" sz="2500" dirty="0"/>
              <a:t>					 </a:t>
            </a:r>
            <a:r>
              <a:rPr lang="en-US" sz="2500" u="sng" dirty="0"/>
              <a:t>DATABASE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D20C714-45BB-4587-AAC6-353A2C87C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1391" y="1086553"/>
            <a:ext cx="2740389" cy="1712743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9B8AE6-73A2-4EDD-8481-BB3022B6A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73" y="962479"/>
            <a:ext cx="2290108" cy="108907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563AFE-F2E8-4733-81B3-1EE97DD0F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83" y="3208714"/>
            <a:ext cx="2740389" cy="1918271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66EAF9-5B4C-4EA9-B0CE-9ABEC758A6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184" y="3962165"/>
            <a:ext cx="3044059" cy="134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38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DC3E-7096-427E-B561-E86757CB6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800" dirty="0"/>
              <a:t>					   DATABASE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6A1A3F-0350-44C3-977B-B34600EB1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239" y="1289890"/>
            <a:ext cx="2736279" cy="3627550"/>
          </a:xfrm>
          <a:prstGeom prst="rect">
            <a:avLst/>
          </a:prstGeom>
        </p:spPr>
      </p:pic>
      <p:pic>
        <p:nvPicPr>
          <p:cNvPr id="5" name="Picture 4" descr="A picture containing screenshot, screen, remote, video&#10;&#10;Description automatically generated">
            <a:extLst>
              <a:ext uri="{FF2B5EF4-FFF2-40B4-BE49-F238E27FC236}">
                <a16:creationId xmlns:a16="http://schemas.microsoft.com/office/drawing/2014/main" id="{21B89870-2970-46C9-A063-9A4A96927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110" y="861788"/>
            <a:ext cx="2727139" cy="1800816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A96645-22BC-4DB9-9342-3C88D6546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432" y="3510181"/>
            <a:ext cx="2737785" cy="181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62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able, sitting, phone&#10;&#10;Description automatically generated">
            <a:extLst>
              <a:ext uri="{FF2B5EF4-FFF2-40B4-BE49-F238E27FC236}">
                <a16:creationId xmlns:a16="http://schemas.microsoft.com/office/drawing/2014/main" id="{2996EA6F-6A9A-4B93-939F-AC858A0D7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0" y="579544"/>
            <a:ext cx="3637788" cy="5571066"/>
          </a:xfrm>
          <a:prstGeom prst="rect">
            <a:avLst/>
          </a:prstGeom>
        </p:spPr>
      </p:pic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BC80C6-36FC-4950-9014-379D4549F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1" y="659130"/>
            <a:ext cx="6570979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92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32C2C2-3371-46D0-B1C3-5E39DF4BE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457486"/>
            <a:ext cx="5159675" cy="53337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054A1F-02CD-43FF-A988-AEFD99BF7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390" y="863600"/>
            <a:ext cx="6050369" cy="42976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589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1503F-38B3-4069-A701-E8486F4E5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FA9BB82-E5FC-4ACF-8FF3-E7206B63C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01" y="355601"/>
            <a:ext cx="5182959" cy="5140960"/>
          </a:xfr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7C370F3-6434-45C8-ABE0-357AE284F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60" y="680721"/>
            <a:ext cx="6207760" cy="449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82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3717C-AEA5-40D5-B63F-C90A741AB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35464B-7AF4-4B1A-8CC7-C13D4421D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804518"/>
            <a:ext cx="5201920" cy="429580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3714F3-1A1F-4ECD-9CAB-ED55C4CD8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560" y="1284557"/>
            <a:ext cx="6096000" cy="248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79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31F36-4887-4796-9237-DF91756AE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                   problem STATEMENT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F97C1D-7A33-48FA-949A-1A8AC70CD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147"/>
          <a:stretch/>
        </p:blipFill>
        <p:spPr>
          <a:xfrm>
            <a:off x="4399280" y="1039128"/>
            <a:ext cx="6821447" cy="42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45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E3D4922-3D1C-4679-9A86-15BFC1A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64E9BCF-1B67-4514-808C-A5DCBDEB4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2238778-9D1D-45F4-BB78-76F208A22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93667F4D-F2CD-4E50-BACC-24766910F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20CAAE25-D2F2-493F-9569-EC552C1AD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42D5E996-541D-42BA-8B22-F7E96752C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6BDB86F1-7C07-4D49-B9C9-7837A1FB2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92FDEA97-0861-44C0-9B26-4BB5F777A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A9F3AA02-C861-444A-9178-0BD3D3CE1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AE01C0-994B-4869-ADA7-E166F1006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0405" y="1396180"/>
            <a:ext cx="6698127" cy="3842570"/>
          </a:xfrm>
        </p:spPr>
        <p:txBody>
          <a:bodyPr anchor="ctr">
            <a:normAutofit/>
          </a:bodyPr>
          <a:lstStyle/>
          <a:p>
            <a:pPr algn="l"/>
            <a:r>
              <a:rPr lang="en-IN" b="1"/>
              <a:t>NETBEANS</a:t>
            </a:r>
          </a:p>
        </p:txBody>
      </p:sp>
    </p:spTree>
    <p:extLst>
      <p:ext uri="{BB962C8B-B14F-4D97-AF65-F5344CB8AC3E}">
        <p14:creationId xmlns:p14="http://schemas.microsoft.com/office/powerpoint/2010/main" val="2115937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0CC1A5-D136-4702-ADD0-18C5B1EA0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MY SQL  TABLES</a:t>
            </a: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B90FAC-0179-4C0A-A3C9-1CB5BFCD32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5" y="2828925"/>
            <a:ext cx="2971799" cy="2672185"/>
          </a:xfrm>
        </p:spPr>
      </p:pic>
      <p:pic>
        <p:nvPicPr>
          <p:cNvPr id="12" name="Content Placeholder 11" descr="A picture containing text, sitting, person, large&#10;&#10;Description automatically generated">
            <a:extLst>
              <a:ext uri="{FF2B5EF4-FFF2-40B4-BE49-F238E27FC236}">
                <a16:creationId xmlns:a16="http://schemas.microsoft.com/office/drawing/2014/main" id="{ED9E04AA-E7FE-4ABD-BF4C-3923F75E208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175" y="2828925"/>
            <a:ext cx="4895850" cy="2672185"/>
          </a:xfrm>
        </p:spPr>
      </p:pic>
    </p:spTree>
    <p:extLst>
      <p:ext uri="{BB962C8B-B14F-4D97-AF65-F5344CB8AC3E}">
        <p14:creationId xmlns:p14="http://schemas.microsoft.com/office/powerpoint/2010/main" val="2404150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B99D706A-B894-4883-8448-0F93312A15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3" y="1628775"/>
            <a:ext cx="4535487" cy="4045307"/>
          </a:xfrm>
        </p:spPr>
      </p:pic>
      <p:pic>
        <p:nvPicPr>
          <p:cNvPr id="10" name="Content Placeholder 9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6FE62C8-46A0-460C-B9A1-B71D9A94BBA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24" y="1628775"/>
            <a:ext cx="4105275" cy="4045307"/>
          </a:xfrm>
        </p:spPr>
      </p:pic>
    </p:spTree>
    <p:extLst>
      <p:ext uri="{BB962C8B-B14F-4D97-AF65-F5344CB8AC3E}">
        <p14:creationId xmlns:p14="http://schemas.microsoft.com/office/powerpoint/2010/main" val="2189588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14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6" name="Freeform: Shape 22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FEF83592-9A78-40F7-AA76-D4A647025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28" y="2272327"/>
            <a:ext cx="8946872" cy="230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80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E7F8FE33-C253-4167-8674-6FC57B347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5747778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/>
              <a:t>LOGIN PAGE</a:t>
            </a:r>
            <a:br>
              <a:rPr lang="en-US" sz="4000"/>
            </a:br>
            <a:endParaRPr lang="en-US" sz="400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E4A72A1-47A6-458F-8CEC-56A427D39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4311" y="2666999"/>
            <a:ext cx="5747778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/>
              <a:buChar char="•"/>
            </a:pPr>
            <a:r>
              <a:rPr lang="en-US"/>
              <a:t>Login page will be directed  to registration page if we didn’t sign up before.If we sign up with correct  username and password its login successfull.</a:t>
            </a:r>
          </a:p>
          <a:p>
            <a:pPr algn="l">
              <a:buFont typeface="Arial"/>
              <a:buChar char="•"/>
            </a:pP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00D238-EB27-4027-B30C-F1FE34FE4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75" y="645285"/>
            <a:ext cx="3257550" cy="325996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FE5AAD-D5C8-4815-87DA-991A1A1E3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3" y="4181475"/>
            <a:ext cx="3950079" cy="158674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19264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21">
            <a:extLst>
              <a:ext uri="{FF2B5EF4-FFF2-40B4-BE49-F238E27FC236}">
                <a16:creationId xmlns:a16="http://schemas.microsoft.com/office/drawing/2014/main" id="{8AEBEFE2-515F-4B18-8468-97D8C7309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2A84A1C-64AD-4415-AC50-45FB65361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9CCB5DF-B7FE-4417-9B32-672497E3A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3C6EE6E1-4DD7-4FB0-9428-1B006458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19641FD-140C-4164-882A-1C36915F4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1B022741-DE93-4568-9EA7-CFDF6A7B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366A110-6771-478C-915F-09E3FC17D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4E58C58-A760-4ACC-999C-245A75B18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5747778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/>
              <a:t>REGISTRATION PAGE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A06F05-F667-4E89-B92A-0F22664A30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4311" y="2666999"/>
            <a:ext cx="5747778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/>
              <a:buChar char="•"/>
            </a:pPr>
            <a:r>
              <a:rPr lang="en-US" dirty="0"/>
              <a:t>This is the registration page used to register for the </a:t>
            </a:r>
            <a:r>
              <a:rPr lang="en-US" dirty="0" err="1"/>
              <a:t>shruthi</a:t>
            </a:r>
            <a:r>
              <a:rPr lang="en-US" dirty="0"/>
              <a:t> </a:t>
            </a:r>
            <a:r>
              <a:rPr lang="en-US" dirty="0" err="1"/>
              <a:t>event.Where</a:t>
            </a:r>
            <a:r>
              <a:rPr lang="en-US" dirty="0"/>
              <a:t> we can add clear as well as </a:t>
            </a:r>
            <a:r>
              <a:rPr lang="en-US" dirty="0" err="1"/>
              <a:t>login.And</a:t>
            </a:r>
            <a:r>
              <a:rPr lang="en-US" dirty="0"/>
              <a:t> displays the message box to pay the fee</a:t>
            </a:r>
          </a:p>
          <a:p>
            <a:pPr algn="l">
              <a:buFont typeface="Arial"/>
              <a:buChar char="•"/>
            </a:pPr>
            <a:endParaRPr lang="en-US" dirty="0"/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BC153C-AD2C-4930-86A2-981C9DAB1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3" y="428625"/>
            <a:ext cx="3950079" cy="397192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D07E4F-7BFE-4D8F-90AA-B0A69B7FC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552943" y="4611404"/>
            <a:ext cx="3950079" cy="157162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290402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653D4E-FECF-4760-ABA1-E3B95E816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6" r="2194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2499F5C-F4F0-4F4D-B5F1-B43EA6EE2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/>
              <a:t>EVENTS PAGE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07467F-9553-4560-BE41-A14C6C57C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66999"/>
            <a:ext cx="5260680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/>
              <a:buChar char="•"/>
            </a:pPr>
            <a:r>
              <a:rPr lang="en-US" sz="2000"/>
              <a:t>Here is the event page where we can register for events of shruthi .when we click on each event we will be directed to the respective event page.</a:t>
            </a:r>
          </a:p>
        </p:txBody>
      </p:sp>
    </p:spTree>
    <p:extLst>
      <p:ext uri="{BB962C8B-B14F-4D97-AF65-F5344CB8AC3E}">
        <p14:creationId xmlns:p14="http://schemas.microsoft.com/office/powerpoint/2010/main" val="4164184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7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EC16B0C-956F-446C-8A78-01948284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399" y="4625788"/>
            <a:ext cx="7413623" cy="835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b="1" dirty="0"/>
              <a:t>TREASURE HUNT</a:t>
            </a:r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A1860A-1E14-4EA0-A3DF-6FFAFBBF60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5" r="1" b="28246"/>
          <a:stretch/>
        </p:blipFill>
        <p:spPr>
          <a:xfrm>
            <a:off x="3967843" y="608014"/>
            <a:ext cx="7487555" cy="372843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37496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8CB39F-0B69-4474-8932-A9278C1E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dirty="0"/>
              <a:t>POTTERY</a:t>
            </a:r>
            <a:br>
              <a:rPr lang="en-US" sz="4800" dirty="0"/>
            </a:br>
            <a:endParaRPr lang="en-US" sz="4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ntent Placeholder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65999D-D437-49FB-89D1-032EFEED3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50" y="1028859"/>
            <a:ext cx="6202778" cy="451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55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197C-84FE-4C68-AD0D-6B78929BA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17577" y="514905"/>
            <a:ext cx="4178423" cy="807868"/>
          </a:xfrm>
        </p:spPr>
        <p:txBody>
          <a:bodyPr/>
          <a:lstStyle/>
          <a:p>
            <a:r>
              <a:rPr lang="en-IN" b="1" dirty="0"/>
              <a:t>PUZZLE MANIA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BD1DB0-4BC1-4296-B39E-C6A18735BC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90012" y="452669"/>
            <a:ext cx="4622537" cy="692458"/>
          </a:xfrm>
        </p:spPr>
        <p:txBody>
          <a:bodyPr/>
          <a:lstStyle/>
          <a:p>
            <a:r>
              <a:rPr lang="en-IN" b="1" dirty="0"/>
              <a:t>MYSTERY ROOMS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456005-860D-4552-A188-2A72B3C5D7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852" y="1322773"/>
            <a:ext cx="4178422" cy="4130040"/>
          </a:xfrm>
          <a:prstGeom prst="rect">
            <a:avLst/>
          </a:prstGeom>
        </p:spPr>
      </p:pic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35E8CA-FBBC-4FF6-9DBA-10A0F1D4EC0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890" y="1322773"/>
            <a:ext cx="4389120" cy="413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09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B25638D-3D06-41D1-8060-4D2707C60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61BB1E-0062-4056-AB94-121EF614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BC01E2-D629-4319-B5CB-BFA461B8C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E9339C1-58B3-4833-A124-A356AB5A8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1480" cy="2471104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UML DiAGRAM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465D1403-2AF0-4850-9B8E-0AB6B2F1D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9558" r="1066" b="13959"/>
          <a:stretch/>
        </p:blipFill>
        <p:spPr>
          <a:xfrm>
            <a:off x="5624096" y="209554"/>
            <a:ext cx="5691604" cy="584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61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22FBE-B2C3-4058-A63B-1EE4EE18E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2179" y="399495"/>
            <a:ext cx="4607188" cy="772357"/>
          </a:xfrm>
        </p:spPr>
        <p:txBody>
          <a:bodyPr/>
          <a:lstStyle/>
          <a:p>
            <a:r>
              <a:rPr lang="en-IN" b="1" dirty="0"/>
              <a:t>                      QUIZ 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D919E9-C5CD-4315-9F99-F8780C3AD7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854" y="1769586"/>
            <a:ext cx="4869180" cy="378714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E4B478-A74D-4B24-BF99-BF40B24985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80487" y="284085"/>
            <a:ext cx="4622537" cy="887767"/>
          </a:xfrm>
        </p:spPr>
        <p:txBody>
          <a:bodyPr/>
          <a:lstStyle/>
          <a:p>
            <a:r>
              <a:rPr lang="en-IN" b="1" dirty="0"/>
              <a:t>PUBG TOURNMENT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254954-17D5-40D5-B5F3-0C7DBD2EA7A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005" y="1819116"/>
            <a:ext cx="4587240" cy="3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07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D5FD2-99BE-4A05-82F2-10B1CEE1F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2179" y="443883"/>
            <a:ext cx="4607188" cy="622918"/>
          </a:xfrm>
        </p:spPr>
        <p:txBody>
          <a:bodyPr/>
          <a:lstStyle/>
          <a:p>
            <a:r>
              <a:rPr lang="en-IN" b="1" dirty="0"/>
              <a:t>TIKTOK COMPETITION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9D0A3E-9AEE-4CB3-AD43-B8DD1662C2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80487" y="443884"/>
            <a:ext cx="4622537" cy="622918"/>
          </a:xfrm>
        </p:spPr>
        <p:txBody>
          <a:bodyPr/>
          <a:lstStyle/>
          <a:p>
            <a:r>
              <a:rPr lang="en-IN" b="1" dirty="0"/>
              <a:t>HACKATHON</a:t>
            </a:r>
          </a:p>
        </p:txBody>
      </p:sp>
      <p:pic>
        <p:nvPicPr>
          <p:cNvPr id="10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880F8B-7F49-4D9C-9AB6-02EA7660A1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884" y="1826577"/>
            <a:ext cx="4389120" cy="3768090"/>
          </a:xfrm>
          <a:prstGeom prst="rect">
            <a:avLst/>
          </a:prstGeom>
        </p:spPr>
      </p:pic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D1E2F8-0B25-4E5D-B754-9ED36CA373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815" y="1723707"/>
            <a:ext cx="4579620" cy="387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05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25C37F6-C9A5-479D-B0D2-347202F4F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2179" y="381740"/>
            <a:ext cx="4607188" cy="603681"/>
          </a:xfrm>
        </p:spPr>
        <p:txBody>
          <a:bodyPr/>
          <a:lstStyle/>
          <a:p>
            <a:r>
              <a:rPr lang="en-IN" b="1" dirty="0"/>
              <a:t>DELETED RECORDS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673A359-020B-48A2-822C-66F5D8298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80487" y="381740"/>
            <a:ext cx="4622537" cy="603681"/>
          </a:xfrm>
        </p:spPr>
        <p:txBody>
          <a:bodyPr/>
          <a:lstStyle/>
          <a:p>
            <a:r>
              <a:rPr lang="en-IN" b="1" dirty="0"/>
              <a:t>UPDATE RECORDS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959181B2-96D9-4524-84AA-BA1D3D77A1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6404" y="1154097"/>
            <a:ext cx="4450080" cy="4347543"/>
          </a:xfrm>
          <a:prstGeom prst="rect">
            <a:avLst/>
          </a:prstGeom>
        </p:spPr>
      </p:pic>
      <p:pic>
        <p:nvPicPr>
          <p:cNvPr id="24" name="Content Placeholder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3EC5A5-14E2-41A7-8232-09754CF3D1E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825" y="1154096"/>
            <a:ext cx="4175760" cy="405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98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Web development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350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309" y="298882"/>
            <a:ext cx="10781081" cy="1157056"/>
          </a:xfrm>
        </p:spPr>
        <p:txBody>
          <a:bodyPr/>
          <a:lstStyle/>
          <a:p>
            <a:r>
              <a:rPr lang="en-IN" dirty="0"/>
              <a:t>homepage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724" y="5548543"/>
            <a:ext cx="10532506" cy="846338"/>
          </a:xfrm>
        </p:spPr>
        <p:txBody>
          <a:bodyPr/>
          <a:lstStyle/>
          <a:p>
            <a:r>
              <a:rPr lang="en-IN" dirty="0"/>
              <a:t>This is the homepage. Here we are having links to the user registration and the user login and admin login provided at the top.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39" y="1282850"/>
            <a:ext cx="11268721" cy="388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4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8471" y="5410200"/>
            <a:ext cx="9906000" cy="1447800"/>
          </a:xfrm>
        </p:spPr>
        <p:txBody>
          <a:bodyPr/>
          <a:lstStyle/>
          <a:p>
            <a:r>
              <a:rPr lang="en-IN" dirty="0"/>
              <a:t>design flow of user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1" y="166989"/>
            <a:ext cx="10273002" cy="57799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13" y="166989"/>
            <a:ext cx="10273002" cy="577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16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30" y="76939"/>
            <a:ext cx="10745571" cy="571131"/>
          </a:xfrm>
        </p:spPr>
        <p:txBody>
          <a:bodyPr>
            <a:normAutofit fontScale="90000"/>
          </a:bodyPr>
          <a:lstStyle/>
          <a:p>
            <a:r>
              <a:rPr lang="en-IN" dirty="0"/>
              <a:t>User registration and login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5307" y="4104657"/>
            <a:ext cx="10656794" cy="571131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After the user registered successfully….they can login to the website through login page by filling necessary credentials.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782" y="767302"/>
            <a:ext cx="6385372" cy="33373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886" y="4675788"/>
            <a:ext cx="6294268" cy="200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86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941" y="176074"/>
            <a:ext cx="10594650" cy="890726"/>
          </a:xfrm>
        </p:spPr>
        <p:txBody>
          <a:bodyPr/>
          <a:lstStyle/>
          <a:p>
            <a:r>
              <a:rPr lang="en-IN" dirty="0"/>
              <a:t>User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984" y="5040874"/>
            <a:ext cx="12268940" cy="1334718"/>
          </a:xfrm>
        </p:spPr>
        <p:txBody>
          <a:bodyPr>
            <a:normAutofit fontScale="85000" lnSpcReduction="20000"/>
          </a:bodyPr>
          <a:lstStyle/>
          <a:p>
            <a:endParaRPr lang="en-IN" dirty="0"/>
          </a:p>
          <a:p>
            <a:r>
              <a:rPr lang="en-IN" dirty="0"/>
              <a:t>This is the user portal where the user can register for the events and other info regarding the events is given</a:t>
            </a:r>
          </a:p>
          <a:p>
            <a:r>
              <a:rPr lang="en-IN" dirty="0"/>
              <a:t>Here you can see what all  the events the user had registered for  and favourite events.</a:t>
            </a:r>
          </a:p>
          <a:p>
            <a:r>
              <a:rPr lang="en-IN" dirty="0"/>
              <a:t>Now, the admin can directly login.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36" y="936704"/>
            <a:ext cx="7583860" cy="388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94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470517" y="5791199"/>
            <a:ext cx="12748333" cy="458681"/>
          </a:xfrm>
        </p:spPr>
        <p:txBody>
          <a:bodyPr>
            <a:noAutofit/>
          </a:bodyPr>
          <a:lstStyle/>
          <a:p>
            <a:r>
              <a:rPr lang="en-IN" sz="1800" dirty="0"/>
              <a:t>The events that the user want to be added can be registered through event registration page and can view registered events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450" y="355107"/>
            <a:ext cx="4770564" cy="912908"/>
          </a:xfrm>
        </p:spPr>
        <p:txBody>
          <a:bodyPr/>
          <a:lstStyle/>
          <a:p>
            <a:r>
              <a:rPr lang="en-IN" sz="3200" dirty="0"/>
              <a:t>Event registration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5" y="1268016"/>
            <a:ext cx="6558057" cy="336612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4053" y="778670"/>
            <a:ext cx="4604280" cy="576262"/>
          </a:xfrm>
        </p:spPr>
        <p:txBody>
          <a:bodyPr/>
          <a:lstStyle/>
          <a:p>
            <a:r>
              <a:rPr lang="en-IN" dirty="0"/>
              <a:t>Registered events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60" y="1354932"/>
            <a:ext cx="5350005" cy="3099815"/>
          </a:xfrm>
        </p:spPr>
      </p:pic>
    </p:spTree>
    <p:extLst>
      <p:ext uri="{BB962C8B-B14F-4D97-AF65-F5344CB8AC3E}">
        <p14:creationId xmlns:p14="http://schemas.microsoft.com/office/powerpoint/2010/main" val="56210143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1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3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4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430</Words>
  <Application>Microsoft Office PowerPoint</Application>
  <PresentationFormat>Widescreen</PresentationFormat>
  <Paragraphs>62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Bookman Old Style</vt:lpstr>
      <vt:lpstr>Century Gothic</vt:lpstr>
      <vt:lpstr>Corbel</vt:lpstr>
      <vt:lpstr>Rockwell</vt:lpstr>
      <vt:lpstr>1_Gallery</vt:lpstr>
      <vt:lpstr>Damask</vt:lpstr>
      <vt:lpstr>Parallax</vt:lpstr>
      <vt:lpstr>Mesh</vt:lpstr>
      <vt:lpstr>    TEAM-11          mentor:Shreeyesh</vt:lpstr>
      <vt:lpstr>                   problem STATEMENT</vt:lpstr>
      <vt:lpstr>UML DiAGRAM</vt:lpstr>
      <vt:lpstr>Web development</vt:lpstr>
      <vt:lpstr>homepage</vt:lpstr>
      <vt:lpstr>PowerPoint Presentation</vt:lpstr>
      <vt:lpstr>User registration and login</vt:lpstr>
      <vt:lpstr>User portal</vt:lpstr>
      <vt:lpstr>The events that the user want to be added can be registered through event registration page and can view registered events</vt:lpstr>
      <vt:lpstr>Favourite events</vt:lpstr>
      <vt:lpstr>PowerPoint Presentation</vt:lpstr>
      <vt:lpstr>Admin page</vt:lpstr>
      <vt:lpstr>  DATABASE  AND APIS </vt:lpstr>
      <vt:lpstr>           DATABASE</vt:lpstr>
      <vt:lpstr>        DATABASE</vt:lpstr>
      <vt:lpstr>PowerPoint Presentation</vt:lpstr>
      <vt:lpstr>PowerPoint Presentation</vt:lpstr>
      <vt:lpstr>PowerPoint Presentation</vt:lpstr>
      <vt:lpstr>PowerPoint Presentation</vt:lpstr>
      <vt:lpstr>NETBEANS</vt:lpstr>
      <vt:lpstr>MY SQL  TABLES</vt:lpstr>
      <vt:lpstr>PowerPoint Presentation</vt:lpstr>
      <vt:lpstr>PowerPoint Presentation</vt:lpstr>
      <vt:lpstr>LOGIN PAGE </vt:lpstr>
      <vt:lpstr>REGISTRATION PAGE</vt:lpstr>
      <vt:lpstr>EVENTS PAGE</vt:lpstr>
      <vt:lpstr>TREASURE HUNT</vt:lpstr>
      <vt:lpstr>POTTERY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TEAM-11          mentor:Shreeyesh</dc:title>
  <dc:creator>pushpakganagoni@outlook.com</dc:creator>
  <cp:lastModifiedBy>pushpakganagoni@outlook.com</cp:lastModifiedBy>
  <cp:revision>4</cp:revision>
  <dcterms:created xsi:type="dcterms:W3CDTF">2020-07-03T18:21:02Z</dcterms:created>
  <dcterms:modified xsi:type="dcterms:W3CDTF">2020-07-03T18:52:50Z</dcterms:modified>
</cp:coreProperties>
</file>